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25E9D-0DDE-4588-9D31-94FB6D4A9DE9}" type="datetimeFigureOut">
              <a:rPr lang="it-IT" smtClean="0"/>
              <a:t>07/01/2019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7871C-2F73-43C4-B884-B41928FF5BE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TOTALITARISMO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1196752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PROPAGANDA IDEOLOGICA</a:t>
            </a:r>
          </a:p>
          <a:p>
            <a:pPr algn="ctr"/>
            <a:endParaRPr lang="it-IT" sz="3600" b="1" dirty="0" smtClean="0"/>
          </a:p>
          <a:p>
            <a:pPr algn="ctr"/>
            <a:r>
              <a:rPr lang="it-IT" sz="3600" dirty="0" smtClean="0"/>
              <a:t>Si cerca il </a:t>
            </a:r>
            <a:r>
              <a:rPr lang="it-IT" sz="3600" b="1" dirty="0" smtClean="0"/>
              <a:t>CONSENSO</a:t>
            </a:r>
            <a:r>
              <a:rPr lang="it-IT" sz="3600" dirty="0" smtClean="0"/>
              <a:t> della massa</a:t>
            </a:r>
            <a:endParaRPr lang="it-IT" sz="3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419872" y="4005064"/>
            <a:ext cx="4968552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</a:t>
            </a:r>
            <a:r>
              <a:rPr lang="it-IT" sz="2400" dirty="0" smtClean="0"/>
              <a:t>utilizzo dei mezzi di comunicazione di massa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smtClean="0"/>
              <a:t>manifestazioni, discorsi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smtClean="0"/>
              <a:t>perfino un “Ministero della propaganda” (Goebbels), in Germania</a:t>
            </a:r>
            <a:endParaRPr lang="it-IT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119675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IDEOLOGIA ONNICOMPRENSIVA</a:t>
            </a:r>
            <a:endParaRPr lang="it-IT" sz="3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851920" y="3645024"/>
            <a:ext cx="468052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</a:t>
            </a:r>
            <a:r>
              <a:rPr lang="it-IT" sz="2400" dirty="0" smtClean="0"/>
              <a:t>UOMO “PURO” (ARIANO)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smtClean="0"/>
              <a:t>UOMO NUOVO, FORTE, ROMANO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smtClean="0"/>
              <a:t>PROPAGAZIONE DELL’IDEALE COMUNISTA</a:t>
            </a:r>
            <a:endParaRPr lang="it-IT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totalitarism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20688"/>
            <a:ext cx="6311458" cy="3168352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1259632" y="4149080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/>
              <a:t>FASCISMO</a:t>
            </a:r>
            <a:r>
              <a:rPr lang="it-IT" sz="2400" dirty="0" smtClean="0"/>
              <a:t>: Benito Mussolini, in Italia (1922-1943) </a:t>
            </a:r>
          </a:p>
          <a:p>
            <a:r>
              <a:rPr lang="it-IT" sz="2400" b="1" dirty="0" smtClean="0"/>
              <a:t>NAZISMO</a:t>
            </a:r>
            <a:r>
              <a:rPr lang="it-IT" sz="2400" dirty="0" smtClean="0"/>
              <a:t>: Adolf Hitler, in Germania (1933-1945) </a:t>
            </a:r>
          </a:p>
          <a:p>
            <a:endParaRPr lang="it-IT" sz="2400" dirty="0"/>
          </a:p>
          <a:p>
            <a:r>
              <a:rPr lang="it-IT" sz="2400" b="1" dirty="0" smtClean="0"/>
              <a:t>COMUNISMO STALINIANO</a:t>
            </a:r>
            <a:r>
              <a:rPr lang="it-IT" sz="2400" dirty="0" smtClean="0"/>
              <a:t>: Stalin, in Russia (1924-1953)</a:t>
            </a:r>
            <a:endParaRPr lang="it-IT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nome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988840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Intellettuali antifascisti (Amendola) </a:t>
            </a:r>
          </a:p>
          <a:p>
            <a:r>
              <a:rPr lang="it-IT" sz="2400" dirty="0" smtClean="0">
                <a:sym typeface="Wingdings" pitchFamily="2" charset="2"/>
              </a:rPr>
              <a:t> il fascismo intende controllare ogni aspetto della società</a:t>
            </a:r>
            <a:endParaRPr lang="it-IT" sz="2400" dirty="0"/>
          </a:p>
        </p:txBody>
      </p:sp>
      <p:pic>
        <p:nvPicPr>
          <p:cNvPr id="2050" name="Picture 2" descr="Risultati immagini per origine del totalitaris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284984"/>
            <a:ext cx="2080300" cy="2899372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4" name="CasellaDiTesto 3"/>
          <p:cNvSpPr txBox="1"/>
          <p:nvPr/>
        </p:nvSpPr>
        <p:spPr>
          <a:xfrm>
            <a:off x="539552" y="3789040"/>
            <a:ext cx="5976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Hanna </a:t>
            </a:r>
            <a:r>
              <a:rPr lang="it-IT" sz="2400" b="1" dirty="0" err="1" smtClean="0"/>
              <a:t>Arendt</a:t>
            </a:r>
            <a:endParaRPr lang="it-IT" sz="2400" b="1" dirty="0" smtClean="0"/>
          </a:p>
          <a:p>
            <a:r>
              <a:rPr lang="it-IT" sz="2400" dirty="0" smtClean="0">
                <a:sym typeface="Wingdings" pitchFamily="2" charset="2"/>
              </a:rPr>
              <a:t> Scrive “</a:t>
            </a:r>
            <a:r>
              <a:rPr lang="it-IT" sz="2400" b="1" i="1" dirty="0" smtClean="0">
                <a:sym typeface="Wingdings" pitchFamily="2" charset="2"/>
              </a:rPr>
              <a:t>Le origini del totalitarismo</a:t>
            </a:r>
            <a:r>
              <a:rPr lang="it-IT" sz="2400" dirty="0" smtClean="0">
                <a:sym typeface="Wingdings" pitchFamily="2" charset="2"/>
              </a:rPr>
              <a:t>” (1948), facendo di questo concetto una categoria storiografica</a:t>
            </a:r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CARATTERISTICHE</a:t>
            </a:r>
            <a:br>
              <a:rPr lang="it-IT" dirty="0" smtClean="0"/>
            </a:br>
            <a:r>
              <a:rPr lang="it-IT" dirty="0" err="1" smtClean="0"/>
              <a:t>DI</a:t>
            </a:r>
            <a:r>
              <a:rPr lang="it-IT" dirty="0" smtClean="0"/>
              <a:t> UN</a:t>
            </a:r>
            <a:br>
              <a:rPr lang="it-IT" dirty="0" smtClean="0"/>
            </a:br>
            <a:r>
              <a:rPr lang="it-IT" dirty="0" smtClean="0"/>
              <a:t>SISTEMA TOTALITARIO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1556792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UNICO PARTITO</a:t>
            </a:r>
          </a:p>
          <a:p>
            <a:pPr algn="ctr"/>
            <a:endParaRPr lang="it-IT" sz="3600" dirty="0"/>
          </a:p>
          <a:p>
            <a:pPr algn="ctr"/>
            <a:r>
              <a:rPr lang="it-IT" sz="3600" dirty="0" smtClean="0"/>
              <a:t>Partito = Stato</a:t>
            </a:r>
            <a:endParaRPr lang="it-IT" sz="3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915816" y="4653136"/>
            <a:ext cx="597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Fascismo come “</a:t>
            </a:r>
            <a:r>
              <a:rPr lang="it-IT" sz="2400" b="1" dirty="0" smtClean="0"/>
              <a:t>totalitarismo imperfetto</a:t>
            </a:r>
            <a:r>
              <a:rPr lang="it-IT" sz="2400" dirty="0" smtClean="0"/>
              <a:t>”</a:t>
            </a:r>
          </a:p>
          <a:p>
            <a:r>
              <a:rPr lang="it-IT" sz="2400" dirty="0" smtClean="0"/>
              <a:t>- Vengono conservati il potere del </a:t>
            </a:r>
            <a:r>
              <a:rPr lang="it-IT" sz="2400" b="1" dirty="0" smtClean="0"/>
              <a:t>RE</a:t>
            </a:r>
            <a:r>
              <a:rPr lang="it-IT" sz="2400" dirty="0" smtClean="0"/>
              <a:t> e l’influenza della </a:t>
            </a:r>
            <a:r>
              <a:rPr lang="it-IT" sz="2400" b="1" dirty="0" smtClean="0"/>
              <a:t>CHIESA</a:t>
            </a:r>
            <a:endParaRPr lang="it-IT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1556792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IL PARTITO E’ ORGANIZZATO IN MODO GERARCHICO</a:t>
            </a:r>
          </a:p>
          <a:p>
            <a:pPr algn="ctr"/>
            <a:endParaRPr lang="it-IT" sz="3600" dirty="0"/>
          </a:p>
          <a:p>
            <a:pPr algn="ctr"/>
            <a:r>
              <a:rPr lang="it-IT" sz="3600" dirty="0" smtClean="0"/>
              <a:t>Partito = </a:t>
            </a:r>
            <a:r>
              <a:rPr lang="it-IT" sz="3600" b="1" dirty="0" smtClean="0"/>
              <a:t>CAPO</a:t>
            </a:r>
            <a:endParaRPr lang="it-IT" sz="36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932040" y="3861048"/>
            <a:ext cx="237626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CULTO DEL CAPO</a:t>
            </a:r>
            <a:endParaRPr lang="it-IT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1556792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IL PARTITO DETIENE OGNI POTERE</a:t>
            </a:r>
          </a:p>
          <a:p>
            <a:pPr algn="ctr"/>
            <a:endParaRPr lang="it-IT" sz="3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932040" y="3861048"/>
            <a:ext cx="237626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LEGISLATIVO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ESECUTIVO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GIUDIZIARIO</a:t>
            </a:r>
            <a:endParaRPr lang="it-IT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1556792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IL PARTITO CONTROLLA</a:t>
            </a:r>
          </a:p>
          <a:p>
            <a:pPr algn="ctr"/>
            <a:r>
              <a:rPr lang="it-IT" sz="3600" b="1" dirty="0" smtClean="0"/>
              <a:t>OGNI ASPETTO DELLA SOCIETA’</a:t>
            </a:r>
          </a:p>
          <a:p>
            <a:pPr algn="ctr"/>
            <a:endParaRPr lang="it-IT" sz="3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987824" y="2996952"/>
            <a:ext cx="5328592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</a:t>
            </a:r>
            <a:r>
              <a:rPr lang="it-IT" sz="2400" dirty="0" smtClean="0"/>
              <a:t>I MEZZI </a:t>
            </a:r>
            <a:r>
              <a:rPr lang="it-IT" sz="2400" dirty="0" err="1" smtClean="0"/>
              <a:t>DI</a:t>
            </a:r>
            <a:r>
              <a:rPr lang="it-IT" sz="2400" dirty="0" smtClean="0"/>
              <a:t> COMUNICAZIONE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smtClean="0"/>
              <a:t>IL LAVORO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smtClean="0"/>
              <a:t>LE ASSOCIAZIONI DEL DOPOLAVORO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LE MANIFESTAZIONI SPORTIVE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L’ISTRUZIONE E L’EDUCAZIONE DELLA GIOVENTU’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/>
              <a:t> </a:t>
            </a:r>
            <a:r>
              <a:rPr lang="it-IT" sz="2400" dirty="0" smtClean="0"/>
              <a:t>LA LINGUA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dirty="0" smtClean="0"/>
              <a:t>L’</a:t>
            </a:r>
            <a:r>
              <a:rPr lang="it-IT" sz="2400" b="1" dirty="0" smtClean="0"/>
              <a:t>ECONOMIA</a:t>
            </a:r>
            <a:endParaRPr lang="it-IT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1196752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REPRESSIONE VIOLENTA CONTRO GLI OPPOSITORI</a:t>
            </a:r>
          </a:p>
          <a:p>
            <a:pPr algn="ctr"/>
            <a:endParaRPr lang="it-IT" sz="3600" b="1" dirty="0" smtClean="0"/>
          </a:p>
          <a:p>
            <a:pPr algn="ctr"/>
            <a:r>
              <a:rPr lang="it-IT" sz="3600" dirty="0" smtClean="0"/>
              <a:t>Monopolio della forza e uso del terrore</a:t>
            </a:r>
            <a:endParaRPr lang="it-IT" sz="3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419872" y="4005064"/>
            <a:ext cx="4608512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</a:t>
            </a:r>
            <a:r>
              <a:rPr lang="it-IT" sz="2400" dirty="0" smtClean="0"/>
              <a:t>squadrismo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dirty="0" smtClean="0"/>
              <a:t>esilio, confino, carcere, campi di concentramento o – direttamente – omicidio degli avversari politici</a:t>
            </a:r>
            <a:endParaRPr lang="it-IT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238</Words>
  <Application>Microsoft Office PowerPoint</Application>
  <PresentationFormat>Presentazione su schermo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TOTALITARISMO</vt:lpstr>
      <vt:lpstr>Diapositiva 2</vt:lpstr>
      <vt:lpstr>Il nome</vt:lpstr>
      <vt:lpstr>CARATTERISTICHE DI UN SISTEMA TOTALITARIO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TOTALITARISMO</dc:title>
  <dc:creator>Simone</dc:creator>
  <cp:lastModifiedBy>Simone</cp:lastModifiedBy>
  <cp:revision>1</cp:revision>
  <dcterms:created xsi:type="dcterms:W3CDTF">2019-01-07T14:30:12Z</dcterms:created>
  <dcterms:modified xsi:type="dcterms:W3CDTF">2019-01-07T15:18:08Z</dcterms:modified>
</cp:coreProperties>
</file>